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82" r:id="rId8"/>
    <p:sldId id="277" r:id="rId9"/>
    <p:sldId id="278" r:id="rId10"/>
    <p:sldId id="280" r:id="rId11"/>
    <p:sldId id="281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8"/>
    <p:restoredTop sz="94658"/>
  </p:normalViewPr>
  <p:slideViewPr>
    <p:cSldViewPr snapToGrid="0">
      <p:cViewPr>
        <p:scale>
          <a:sx n="53" d="100"/>
          <a:sy n="53" d="100"/>
        </p:scale>
        <p:origin x="1512" y="1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D4A26-6E45-F37E-2B2F-D03B557AD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F8AE1C8-B897-5910-712D-C846340B2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3EC7BF-A8A2-E7A0-AA44-5CE408638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05-05-2026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3BC748-83F7-CD0D-6C11-98759B55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992C42-1FD5-7198-CEFB-0BB013978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024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69F3DD-0000-DAEE-AAE2-C4CCF14F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B8BB16C-C163-D558-A334-50EC80DF4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F4B819-5BF5-1D39-4484-C1236D07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05-05-2026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BD086C-D5BB-B11D-ED8A-44246902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E0168B-5F1D-C123-9052-F9FAE544C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7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E8F2BB3-F38D-23E7-3C3C-41FB22AF6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4415B73-88D4-3D4A-461C-A4286C5AD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68915D-3142-03D8-923E-0C455E18E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05-05-2026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5F0C03-B1C5-9E4F-CFAB-743E6774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9C5460-DB36-97C7-858B-6A6C8B61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49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BE48E-8239-A953-8D3B-0B63F28B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ECD841-2F98-FA6B-E177-5F1DE6C95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94AD4C-6963-AC4B-874B-BC792F3D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05-05-2026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127C48-8579-15D6-319B-0A70545D7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DFFF49-D2D0-3BC4-CDC1-B53636C8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58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A9182-EBD5-B94E-CCFA-AC0F5E0E1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325639-3F93-2053-4F49-88E96B62D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DB18E-E8E7-11B3-481D-CB1FC9EAD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05-05-2026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82371B-0A79-46DC-85C0-882EDE2DE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035217-B89D-71F9-D8A1-EAD6AF88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719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7C15CE-E8AD-EEAE-63E8-14A26768C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F6FCCC-7BF8-1844-8E72-C3F6B3CF8B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C296177-9119-D23E-4617-406C01FE3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D3FA08-1FCB-8C29-463E-F28CA662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05-05-2026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BD32FF-B29A-3656-7FC8-96203113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B35C44-C297-B9FF-ECC3-40621E62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82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20B96-938F-8977-04BA-B523B1A18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39DF45-086F-ABF5-6A7B-F9CF25AC4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B6D66F2-0698-EEE6-F7A6-7CAA78B3A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3BDE777-C7B2-0A02-3254-B093231D0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FBCCF83-8407-DD2A-749A-375F4F6F1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F0FA3DF-1E1C-6043-8B2B-B36594869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05-05-2026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E42643F-0DFD-C595-1D2B-B2E7F210D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1F249E4-027B-811F-709C-A39196982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8200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255CF-3440-8939-1408-7EF452DE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55C2D8E-025F-39B1-912B-7DB80B07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05-05-2026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29F6DEE-C446-1F9C-A497-B5137F77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9A1A8E8-4584-92F6-4EC4-8929FA65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469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1152A9C-3C39-FDCE-AD0D-2BD09C290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05-05-2026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1CBA6F1-E0DC-9FDA-456A-6197A6903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3CE17E-86B1-E4B5-007E-5A4BDA83A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91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905AD7-FB62-BA22-6813-3A6ECFE34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C69C00-47DB-D192-8523-4381E1584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8F56C9-15A4-6D4F-D129-ADCC66C27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15D580-9905-E4F5-0D92-7DF4FF9F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05-05-2026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F09BA75-6FC7-65A8-4A7E-BC56D2675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8916E7-C6A9-E401-C052-1A2B5E09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169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E8428C-C750-30DD-2F74-6D0583D0E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58805BE-D00C-4C48-E0DB-168400DDA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880EF1-C9D0-B294-4289-1B5ABBFA6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B6C7DA-5484-0BD1-3D2E-A9B63F3C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05-05-2026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ED6B06-AA36-07BB-E8D0-9241AE5C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54543E-5AB9-F108-4DEA-6DC8AB51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43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472FD26-2C73-A4F6-1EEE-588ED98A2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F6B428-6F0A-5983-4BDF-6BF8D8371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0C3B50-2937-7BA8-E804-0A9660D4F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233B59-EA7A-E046-A7F8-E631B60A3F8C}" type="datetimeFigureOut">
              <a:rPr lang="nl-NL" smtClean="0"/>
              <a:t>05-05-2026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448E61-355A-29FF-241C-953D7D058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FF5AE1-51DD-EDBB-003C-B236346D1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C63F8A-6290-4D4C-8856-37342DE49D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95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E7B75-20A1-37D2-5B4E-7E153A7B7B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13A043-9416-23B3-E327-FD4D581433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download (1).mp4">
            <a:hlinkClick r:id="" action="ppaction://media"/>
            <a:extLst>
              <a:ext uri="{FF2B5EF4-FFF2-40B4-BE49-F238E27FC236}">
                <a16:creationId xmlns:a16="http://schemas.microsoft.com/office/drawing/2014/main" id="{02F5052C-B025-F63A-35CA-50C23EA2E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ijl: U-vormig 14">
            <a:extLst>
              <a:ext uri="{FF2B5EF4-FFF2-40B4-BE49-F238E27FC236}">
                <a16:creationId xmlns:a16="http://schemas.microsoft.com/office/drawing/2014/main" id="{5F05C171-9669-58E2-9B36-F0CCB9B4E394}"/>
              </a:ext>
            </a:extLst>
          </p:cNvPr>
          <p:cNvSpPr/>
          <p:nvPr/>
        </p:nvSpPr>
        <p:spPr>
          <a:xfrm rot="3038710">
            <a:off x="10373896" y="-5012689"/>
            <a:ext cx="5725880" cy="7834188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01107-765A-8685-D70D-6725D3849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7C7B637-4B41-0001-E2CE-E231F378C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381" y="3022093"/>
            <a:ext cx="6065238" cy="1325563"/>
          </a:xfrm>
        </p:spPr>
        <p:txBody>
          <a:bodyPr/>
          <a:lstStyle/>
          <a:p>
            <a:pPr marL="57150" algn="ctr">
              <a:spcAft>
                <a:spcPts val="600"/>
              </a:spcAft>
            </a:pPr>
            <a:r>
              <a:rPr lang="en-US" dirty="0" err="1">
                <a:solidFill>
                  <a:srgbClr val="005D00"/>
                </a:solidFill>
              </a:rPr>
              <a:t>Onderhoud</a:t>
            </a:r>
            <a:r>
              <a:rPr lang="en-US" dirty="0">
                <a:solidFill>
                  <a:srgbClr val="005D00"/>
                </a:solidFill>
              </a:rPr>
              <a:t> </a:t>
            </a:r>
            <a:r>
              <a:rPr lang="en-US" dirty="0" err="1">
                <a:solidFill>
                  <a:srgbClr val="005D00"/>
                </a:solidFill>
              </a:rPr>
              <a:t>en</a:t>
            </a:r>
            <a:r>
              <a:rPr lang="en-US" dirty="0">
                <a:solidFill>
                  <a:srgbClr val="005D00"/>
                </a:solidFill>
              </a:rPr>
              <a:t> </a:t>
            </a:r>
            <a:r>
              <a:rPr lang="en-US" dirty="0" err="1">
                <a:solidFill>
                  <a:srgbClr val="005D00"/>
                </a:solidFill>
              </a:rPr>
              <a:t>vervanging</a:t>
            </a:r>
            <a:r>
              <a:rPr lang="en-US" dirty="0">
                <a:solidFill>
                  <a:srgbClr val="005D00"/>
                </a:solidFill>
              </a:rPr>
              <a:t> </a:t>
            </a:r>
            <a:r>
              <a:rPr lang="en-US" dirty="0" err="1">
                <a:solidFill>
                  <a:srgbClr val="005D00"/>
                </a:solidFill>
              </a:rPr>
              <a:t>volledig</a:t>
            </a:r>
            <a:r>
              <a:rPr lang="en-US" dirty="0">
                <a:solidFill>
                  <a:srgbClr val="005D00"/>
                </a:solidFill>
              </a:rPr>
              <a:t> </a:t>
            </a:r>
            <a:r>
              <a:rPr lang="en-US" dirty="0" err="1">
                <a:solidFill>
                  <a:srgbClr val="005D00"/>
                </a:solidFill>
              </a:rPr>
              <a:t>ontzorgd</a:t>
            </a:r>
            <a:endParaRPr lang="en-US" dirty="0">
              <a:solidFill>
                <a:srgbClr val="005D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BDCBCAC-37C9-A734-D9D5-3E605122DF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0"/>
            <a:ext cx="3861448" cy="1241846"/>
          </a:xfrm>
          <a:prstGeom prst="rect">
            <a:avLst/>
          </a:prstGeom>
        </p:spPr>
      </p:pic>
      <p:sp>
        <p:nvSpPr>
          <p:cNvPr id="3" name="Pijl: U-vormig 14">
            <a:extLst>
              <a:ext uri="{FF2B5EF4-FFF2-40B4-BE49-F238E27FC236}">
                <a16:creationId xmlns:a16="http://schemas.microsoft.com/office/drawing/2014/main" id="{B8A58F31-6B2C-4C8B-7F42-FFEF0815056E}"/>
              </a:ext>
            </a:extLst>
          </p:cNvPr>
          <p:cNvSpPr/>
          <p:nvPr/>
        </p:nvSpPr>
        <p:spPr>
          <a:xfrm rot="3358108">
            <a:off x="-3505596" y="4196433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Pijl: U-vormig 14">
            <a:extLst>
              <a:ext uri="{FF2B5EF4-FFF2-40B4-BE49-F238E27FC236}">
                <a16:creationId xmlns:a16="http://schemas.microsoft.com/office/drawing/2014/main" id="{F2B257CF-455D-F431-906D-2B070A16DB00}"/>
              </a:ext>
            </a:extLst>
          </p:cNvPr>
          <p:cNvSpPr/>
          <p:nvPr/>
        </p:nvSpPr>
        <p:spPr>
          <a:xfrm>
            <a:off x="-1433384" y="-2556674"/>
            <a:ext cx="8860193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4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9E82E-51B7-02EF-A53F-573A25158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9ACDD96-3CEE-7B6C-9231-B9CC3104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425" y="2995853"/>
            <a:ext cx="7415149" cy="1325563"/>
          </a:xfrm>
        </p:spPr>
        <p:txBody>
          <a:bodyPr>
            <a:normAutofit/>
          </a:bodyPr>
          <a:lstStyle/>
          <a:p>
            <a:pPr marL="57150">
              <a:spcAft>
                <a:spcPts val="600"/>
              </a:spcAft>
            </a:pPr>
            <a:r>
              <a:rPr lang="en-US" dirty="0" err="1">
                <a:solidFill>
                  <a:srgbClr val="005D00"/>
                </a:solidFill>
              </a:rPr>
              <a:t>Activatie</a:t>
            </a:r>
            <a:r>
              <a:rPr lang="en-US" dirty="0">
                <a:solidFill>
                  <a:srgbClr val="005D00"/>
                </a:solidFill>
              </a:rPr>
              <a:t> </a:t>
            </a:r>
            <a:r>
              <a:rPr lang="en-US" dirty="0" err="1">
                <a:solidFill>
                  <a:srgbClr val="005D00"/>
                </a:solidFill>
              </a:rPr>
              <a:t>en</a:t>
            </a:r>
            <a:r>
              <a:rPr lang="en-US" dirty="0">
                <a:solidFill>
                  <a:srgbClr val="005D00"/>
                </a:solidFill>
              </a:rPr>
              <a:t> </a:t>
            </a:r>
            <a:r>
              <a:rPr lang="en-US" dirty="0" err="1">
                <a:solidFill>
                  <a:srgbClr val="005D00"/>
                </a:solidFill>
              </a:rPr>
              <a:t>gebruiksstimulatie</a:t>
            </a:r>
            <a:endParaRPr lang="en-US" dirty="0">
              <a:solidFill>
                <a:srgbClr val="005D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45F8C2F-D0F1-5BDB-C0D5-EC3398EA11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0"/>
            <a:ext cx="3861448" cy="1241846"/>
          </a:xfrm>
          <a:prstGeom prst="rect">
            <a:avLst/>
          </a:prstGeom>
        </p:spPr>
      </p:pic>
      <p:sp>
        <p:nvSpPr>
          <p:cNvPr id="3" name="Pijl: U-vormig 14">
            <a:extLst>
              <a:ext uri="{FF2B5EF4-FFF2-40B4-BE49-F238E27FC236}">
                <a16:creationId xmlns:a16="http://schemas.microsoft.com/office/drawing/2014/main" id="{0C65B0B4-1713-C087-9300-DE6D85897867}"/>
              </a:ext>
            </a:extLst>
          </p:cNvPr>
          <p:cNvSpPr/>
          <p:nvPr/>
        </p:nvSpPr>
        <p:spPr>
          <a:xfrm rot="10800000" flipH="1">
            <a:off x="-2779061" y="3658634"/>
            <a:ext cx="941957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Pijl: U-vormig 14">
            <a:extLst>
              <a:ext uri="{FF2B5EF4-FFF2-40B4-BE49-F238E27FC236}">
                <a16:creationId xmlns:a16="http://schemas.microsoft.com/office/drawing/2014/main" id="{93F48A00-C216-D770-BAA4-488908FC306F}"/>
              </a:ext>
            </a:extLst>
          </p:cNvPr>
          <p:cNvSpPr/>
          <p:nvPr/>
        </p:nvSpPr>
        <p:spPr>
          <a:xfrm rot="9003445">
            <a:off x="8575589" y="-4921893"/>
            <a:ext cx="8860193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16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D8DFD-067C-9F2D-28FD-A90CC3F64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6EB9E84-65BC-FE17-BE1E-DCC52805CF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2860628" y="1950732"/>
            <a:ext cx="6470743" cy="2080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EF4EF4E-AB39-61B9-8CC4-C4B9AE42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703" y="4094222"/>
            <a:ext cx="3289307" cy="2206298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5D00"/>
                </a:solidFill>
              </a:rPr>
              <a:t>Ruben </a:t>
            </a:r>
            <a:r>
              <a:rPr lang="en-GB" sz="2800" dirty="0" err="1">
                <a:solidFill>
                  <a:srgbClr val="005D00"/>
                </a:solidFill>
              </a:rPr>
              <a:t>Mateboer</a:t>
            </a:r>
            <a:br>
              <a:rPr lang="en-GB" sz="2800" dirty="0">
                <a:solidFill>
                  <a:srgbClr val="005D00"/>
                </a:solidFill>
              </a:rPr>
            </a:br>
            <a:r>
              <a:rPr lang="en-GB" sz="2800" dirty="0">
                <a:solidFill>
                  <a:srgbClr val="005D00"/>
                </a:solidFill>
              </a:rPr>
              <a:t>Dean </a:t>
            </a:r>
            <a:r>
              <a:rPr lang="en-GB" sz="2800" dirty="0" err="1">
                <a:solidFill>
                  <a:srgbClr val="005D00"/>
                </a:solidFill>
              </a:rPr>
              <a:t>Raamsman</a:t>
            </a:r>
            <a:br>
              <a:rPr lang="en-GB" sz="2800" dirty="0">
                <a:solidFill>
                  <a:srgbClr val="005D00"/>
                </a:solidFill>
              </a:rPr>
            </a:br>
            <a:r>
              <a:rPr lang="en-GB" sz="2800" dirty="0">
                <a:solidFill>
                  <a:srgbClr val="005D00"/>
                </a:solidFill>
              </a:rPr>
              <a:t>Niek Berends</a:t>
            </a:r>
            <a:br>
              <a:rPr lang="en-GB" sz="2800" dirty="0">
                <a:solidFill>
                  <a:srgbClr val="005D00"/>
                </a:solidFill>
              </a:rPr>
            </a:br>
            <a:r>
              <a:rPr lang="en-GB" sz="2800" dirty="0">
                <a:solidFill>
                  <a:srgbClr val="005D00"/>
                </a:solidFill>
              </a:rPr>
              <a:t>Thijs Timmerman</a:t>
            </a:r>
            <a:br>
              <a:rPr lang="en-GB" sz="2800" dirty="0">
                <a:solidFill>
                  <a:srgbClr val="005D00"/>
                </a:solidFill>
              </a:rPr>
            </a:br>
            <a:r>
              <a:rPr lang="en-GB" sz="2800" dirty="0">
                <a:solidFill>
                  <a:srgbClr val="005D00"/>
                </a:solidFill>
              </a:rPr>
              <a:t>Mikail </a:t>
            </a:r>
            <a:r>
              <a:rPr lang="en-GB" sz="2800" dirty="0" err="1">
                <a:solidFill>
                  <a:srgbClr val="005D00"/>
                </a:solidFill>
              </a:rPr>
              <a:t>Ücek</a:t>
            </a:r>
            <a:endParaRPr lang="nl-NL" sz="2800" dirty="0">
              <a:solidFill>
                <a:srgbClr val="005D00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251EB3A-80A0-1651-D5A3-1FFB5433C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624" y="6363011"/>
            <a:ext cx="2949678" cy="1132687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CF6A6D-A8CD-1F54-1EFB-47EA566987EC}"/>
              </a:ext>
            </a:extLst>
          </p:cNvPr>
          <p:cNvCxnSpPr/>
          <p:nvPr/>
        </p:nvCxnSpPr>
        <p:spPr>
          <a:xfrm>
            <a:off x="4824624" y="6320789"/>
            <a:ext cx="2542749" cy="0"/>
          </a:xfrm>
          <a:prstGeom prst="line">
            <a:avLst/>
          </a:prstGeom>
          <a:ln>
            <a:solidFill>
              <a:srgbClr val="9191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Pijl: U-vormig 14">
            <a:extLst>
              <a:ext uri="{FF2B5EF4-FFF2-40B4-BE49-F238E27FC236}">
                <a16:creationId xmlns:a16="http://schemas.microsoft.com/office/drawing/2014/main" id="{9BFD09DB-F5AE-FFDC-3946-31F3E9A1A24A}"/>
              </a:ext>
            </a:extLst>
          </p:cNvPr>
          <p:cNvSpPr/>
          <p:nvPr/>
        </p:nvSpPr>
        <p:spPr>
          <a:xfrm rot="5400000">
            <a:off x="8828456" y="-2957095"/>
            <a:ext cx="5725880" cy="7834188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6" name="Pijl: U-vormig 14">
            <a:extLst>
              <a:ext uri="{FF2B5EF4-FFF2-40B4-BE49-F238E27FC236}">
                <a16:creationId xmlns:a16="http://schemas.microsoft.com/office/drawing/2014/main" id="{C6564BF4-A43A-1A51-C5F6-371813916C30}"/>
              </a:ext>
            </a:extLst>
          </p:cNvPr>
          <p:cNvSpPr/>
          <p:nvPr/>
        </p:nvSpPr>
        <p:spPr>
          <a:xfrm rot="15911784">
            <a:off x="-4377198" y="3638954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05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6CC83-95BC-15CC-CB36-A1A335C62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EF8FF56-836A-61FA-D6F3-8846C7118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70312"/>
            <a:ext cx="3861448" cy="124184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CEF08FF-A209-4467-1E93-D5F1B46D3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192" y="2766218"/>
            <a:ext cx="5043616" cy="1325563"/>
          </a:xfrm>
        </p:spPr>
        <p:txBody>
          <a:bodyPr/>
          <a:lstStyle/>
          <a:p>
            <a:r>
              <a:rPr lang="nl-NL" dirty="0">
                <a:solidFill>
                  <a:srgbClr val="005D00"/>
                </a:solidFill>
              </a:rPr>
              <a:t>Wat doet </a:t>
            </a:r>
            <a:r>
              <a:rPr lang="nl-NL" dirty="0" err="1">
                <a:solidFill>
                  <a:srgbClr val="005D00"/>
                </a:solidFill>
              </a:rPr>
              <a:t>ReDrive</a:t>
            </a:r>
            <a:r>
              <a:rPr lang="nl-NL" dirty="0">
                <a:solidFill>
                  <a:srgbClr val="005D00"/>
                </a:solidFill>
              </a:rPr>
              <a:t>?</a:t>
            </a:r>
          </a:p>
        </p:txBody>
      </p:sp>
      <p:sp>
        <p:nvSpPr>
          <p:cNvPr id="9" name="Pijl: U-vormig 14">
            <a:extLst>
              <a:ext uri="{FF2B5EF4-FFF2-40B4-BE49-F238E27FC236}">
                <a16:creationId xmlns:a16="http://schemas.microsoft.com/office/drawing/2014/main" id="{276373B0-DBAA-9EF5-9847-3753B5B42AA7}"/>
              </a:ext>
            </a:extLst>
          </p:cNvPr>
          <p:cNvSpPr/>
          <p:nvPr/>
        </p:nvSpPr>
        <p:spPr>
          <a:xfrm rot="14647634">
            <a:off x="9940562" y="-4139516"/>
            <a:ext cx="5725880" cy="7834188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0" name="Pijl: U-vormig 14">
            <a:extLst>
              <a:ext uri="{FF2B5EF4-FFF2-40B4-BE49-F238E27FC236}">
                <a16:creationId xmlns:a16="http://schemas.microsoft.com/office/drawing/2014/main" id="{583C847F-65B1-051D-CEC4-452D2A71699F}"/>
              </a:ext>
            </a:extLst>
          </p:cNvPr>
          <p:cNvSpPr/>
          <p:nvPr/>
        </p:nvSpPr>
        <p:spPr>
          <a:xfrm rot="4707303">
            <a:off x="-3577368" y="4018630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08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5BAF2-A9C0-FE28-9298-1AC429D9D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F169847-6852-0BE5-71DA-E9964D723D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-59787" y="-1497197"/>
            <a:ext cx="3861448" cy="124184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8B481BF-1EFD-3827-BB02-3F738B14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Pijl: U-vormig 14">
            <a:extLst>
              <a:ext uri="{FF2B5EF4-FFF2-40B4-BE49-F238E27FC236}">
                <a16:creationId xmlns:a16="http://schemas.microsoft.com/office/drawing/2014/main" id="{7A27A88E-4069-1125-E09D-F4CFDF68F6FB}"/>
              </a:ext>
            </a:extLst>
          </p:cNvPr>
          <p:cNvSpPr/>
          <p:nvPr/>
        </p:nvSpPr>
        <p:spPr>
          <a:xfrm rot="14739899">
            <a:off x="-3577368" y="4018630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Pijl: U-vormig 14">
            <a:extLst>
              <a:ext uri="{FF2B5EF4-FFF2-40B4-BE49-F238E27FC236}">
                <a16:creationId xmlns:a16="http://schemas.microsoft.com/office/drawing/2014/main" id="{A31204FA-ABBF-325F-4261-3973F42081C3}"/>
              </a:ext>
            </a:extLst>
          </p:cNvPr>
          <p:cNvSpPr/>
          <p:nvPr/>
        </p:nvSpPr>
        <p:spPr>
          <a:xfrm rot="2829239">
            <a:off x="10141569" y="-3570859"/>
            <a:ext cx="5725880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135C22-0E0E-B96D-BF2E-4726178A4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787" y="-876274"/>
            <a:ext cx="12490684" cy="84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21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CE8A6-E0D8-EAC0-DD46-ADBF460FE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F410AA5-83B6-4D51-339F-47859E704F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-1518811"/>
            <a:ext cx="3861448" cy="124184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5124E48-D066-3021-F2D9-76DE56D3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Pijl: U-vormig 14">
            <a:extLst>
              <a:ext uri="{FF2B5EF4-FFF2-40B4-BE49-F238E27FC236}">
                <a16:creationId xmlns:a16="http://schemas.microsoft.com/office/drawing/2014/main" id="{F9DBC5D5-4B2B-2663-BAB8-4BC51DEC7AC3}"/>
              </a:ext>
            </a:extLst>
          </p:cNvPr>
          <p:cNvSpPr/>
          <p:nvPr/>
        </p:nvSpPr>
        <p:spPr>
          <a:xfrm rot="14739899">
            <a:off x="-3577368" y="4018630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Pijl: U-vormig 14">
            <a:extLst>
              <a:ext uri="{FF2B5EF4-FFF2-40B4-BE49-F238E27FC236}">
                <a16:creationId xmlns:a16="http://schemas.microsoft.com/office/drawing/2014/main" id="{752B260B-47FE-1CDB-D19C-181984F4EAA0}"/>
              </a:ext>
            </a:extLst>
          </p:cNvPr>
          <p:cNvSpPr/>
          <p:nvPr/>
        </p:nvSpPr>
        <p:spPr>
          <a:xfrm rot="2829239">
            <a:off x="10141569" y="-3570859"/>
            <a:ext cx="5725880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A7BF0B0-71F3-1D51-60D9-998CD313905A}"/>
              </a:ext>
            </a:extLst>
          </p:cNvPr>
          <p:cNvSpPr/>
          <p:nvPr/>
        </p:nvSpPr>
        <p:spPr>
          <a:xfrm>
            <a:off x="-836539" y="-276965"/>
            <a:ext cx="2767263" cy="765782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87B3499-8D6A-3C85-A3FD-C3A02A2C930B}"/>
              </a:ext>
            </a:extLst>
          </p:cNvPr>
          <p:cNvSpPr/>
          <p:nvPr/>
        </p:nvSpPr>
        <p:spPr>
          <a:xfrm>
            <a:off x="10237246" y="-199468"/>
            <a:ext cx="2767263" cy="765782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0263AB-E200-BD0F-85C4-B5A8A692C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42" y="-897888"/>
            <a:ext cx="9264316" cy="82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2052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1B318-9368-A5F2-BC20-04544A384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F3F6486-D768-931C-DF97-1976C0BBE6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-1363765"/>
            <a:ext cx="3861448" cy="124184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0504F1D3-6135-9C29-5343-34F8CE9E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FB3AD4-3C1F-D57E-C023-7E3BE1262B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0" y="0"/>
            <a:ext cx="12191999" cy="6857990"/>
          </a:xfrm>
          <a:prstGeom prst="rect">
            <a:avLst/>
          </a:prstGeom>
        </p:spPr>
      </p:pic>
      <p:sp>
        <p:nvSpPr>
          <p:cNvPr id="2" name="Pijl: U-vormig 14">
            <a:extLst>
              <a:ext uri="{FF2B5EF4-FFF2-40B4-BE49-F238E27FC236}">
                <a16:creationId xmlns:a16="http://schemas.microsoft.com/office/drawing/2014/main" id="{91BAE5A4-A787-B25D-389F-EF34C146A3E6}"/>
              </a:ext>
            </a:extLst>
          </p:cNvPr>
          <p:cNvSpPr/>
          <p:nvPr/>
        </p:nvSpPr>
        <p:spPr>
          <a:xfrm rot="14739899">
            <a:off x="-3577368" y="4018630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Pijl: U-vormig 14">
            <a:extLst>
              <a:ext uri="{FF2B5EF4-FFF2-40B4-BE49-F238E27FC236}">
                <a16:creationId xmlns:a16="http://schemas.microsoft.com/office/drawing/2014/main" id="{AD5E6E61-7F6F-DDC4-3E5D-89880DB965BB}"/>
              </a:ext>
            </a:extLst>
          </p:cNvPr>
          <p:cNvSpPr/>
          <p:nvPr/>
        </p:nvSpPr>
        <p:spPr>
          <a:xfrm rot="2829239">
            <a:off x="10141569" y="-3570859"/>
            <a:ext cx="5725880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6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67AF6-CB5A-E329-D80F-9F9606E29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125E729-6488-9DBD-B68D-68C042F5D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0"/>
            <a:ext cx="3861448" cy="124184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F0BEE811-CC49-D2EC-711D-B4C828CB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898" y="2581954"/>
            <a:ext cx="2162577" cy="1325563"/>
          </a:xfrm>
        </p:spPr>
        <p:txBody>
          <a:bodyPr/>
          <a:lstStyle/>
          <a:p>
            <a:r>
              <a:rPr lang="nl-NL" dirty="0">
                <a:solidFill>
                  <a:srgbClr val="005D00"/>
                </a:solidFill>
              </a:rPr>
              <a:t>Enquête</a:t>
            </a:r>
          </a:p>
        </p:txBody>
      </p:sp>
      <p:sp>
        <p:nvSpPr>
          <p:cNvPr id="3" name="Pijl: U-vormig 14">
            <a:extLst>
              <a:ext uri="{FF2B5EF4-FFF2-40B4-BE49-F238E27FC236}">
                <a16:creationId xmlns:a16="http://schemas.microsoft.com/office/drawing/2014/main" id="{A0D0C4AB-0CCA-7409-C5F6-2ACA961C640D}"/>
              </a:ext>
            </a:extLst>
          </p:cNvPr>
          <p:cNvSpPr/>
          <p:nvPr/>
        </p:nvSpPr>
        <p:spPr>
          <a:xfrm rot="12053176">
            <a:off x="10141569" y="-3570859"/>
            <a:ext cx="5725880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B29506B-95E7-AA36-9682-805A2BC3D3EC}"/>
              </a:ext>
            </a:extLst>
          </p:cNvPr>
          <p:cNvSpPr txBox="1"/>
          <p:nvPr/>
        </p:nvSpPr>
        <p:spPr>
          <a:xfrm>
            <a:off x="4626978" y="1859339"/>
            <a:ext cx="60631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5D00"/>
                </a:solidFill>
              </a:rPr>
              <a:t>91 bruikbare responses</a:t>
            </a:r>
          </a:p>
          <a:p>
            <a:endParaRPr lang="nl-NL" dirty="0">
              <a:solidFill>
                <a:srgbClr val="005D00"/>
              </a:solidFill>
            </a:endParaRPr>
          </a:p>
          <a:p>
            <a:r>
              <a:rPr lang="nl-NL" dirty="0">
                <a:solidFill>
                  <a:srgbClr val="005D00"/>
                </a:solidFill>
              </a:rPr>
              <a:t>73,6% vindt het een goed idee</a:t>
            </a:r>
          </a:p>
          <a:p>
            <a:endParaRPr lang="nl-NL" dirty="0">
              <a:solidFill>
                <a:srgbClr val="005D00"/>
              </a:solidFill>
            </a:endParaRPr>
          </a:p>
          <a:p>
            <a:r>
              <a:rPr lang="nl-NL" dirty="0">
                <a:solidFill>
                  <a:srgbClr val="005D00"/>
                </a:solidFill>
              </a:rPr>
              <a:t>7,24/10 gebruiksintentie</a:t>
            </a:r>
          </a:p>
          <a:p>
            <a:endParaRPr lang="nl-NL" dirty="0">
              <a:solidFill>
                <a:srgbClr val="005D00"/>
              </a:solidFill>
            </a:endParaRPr>
          </a:p>
          <a:p>
            <a:r>
              <a:rPr lang="nl-NL" dirty="0">
                <a:solidFill>
                  <a:srgbClr val="005D00"/>
                </a:solidFill>
              </a:rPr>
              <a:t>7,16/10 ervaren nuttigheid</a:t>
            </a:r>
          </a:p>
          <a:p>
            <a:endParaRPr lang="nl-NL" dirty="0">
              <a:solidFill>
                <a:srgbClr val="005D00"/>
              </a:solidFill>
            </a:endParaRPr>
          </a:p>
          <a:p>
            <a:r>
              <a:rPr lang="nl-NL" dirty="0">
                <a:solidFill>
                  <a:srgbClr val="005D00"/>
                </a:solidFill>
              </a:rPr>
              <a:t>93,4% verwacht vaker of beter schoonmaken</a:t>
            </a:r>
          </a:p>
          <a:p>
            <a:endParaRPr lang="nl-NL" dirty="0">
              <a:solidFill>
                <a:srgbClr val="005D00"/>
              </a:solidFill>
            </a:endParaRPr>
          </a:p>
          <a:p>
            <a:r>
              <a:rPr lang="nl-NL" dirty="0">
                <a:solidFill>
                  <a:srgbClr val="005D00"/>
                </a:solidFill>
              </a:rPr>
              <a:t>91,2% vindt een duidelijke vermelding behulpzaam</a:t>
            </a:r>
          </a:p>
        </p:txBody>
      </p:sp>
      <p:sp>
        <p:nvSpPr>
          <p:cNvPr id="9" name="Pijl: U-vormig 14">
            <a:extLst>
              <a:ext uri="{FF2B5EF4-FFF2-40B4-BE49-F238E27FC236}">
                <a16:creationId xmlns:a16="http://schemas.microsoft.com/office/drawing/2014/main" id="{25109E1F-476A-0E2F-36A2-75A032171C7A}"/>
              </a:ext>
            </a:extLst>
          </p:cNvPr>
          <p:cNvSpPr/>
          <p:nvPr/>
        </p:nvSpPr>
        <p:spPr>
          <a:xfrm>
            <a:off x="-3404373" y="4196432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96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78742-C256-DFAE-E9AE-6E82BA24B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83825-EC10-E991-D1BE-F6F1B907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677" y="2766218"/>
            <a:ext cx="4992645" cy="1325563"/>
          </a:xfrm>
        </p:spPr>
        <p:txBody>
          <a:bodyPr/>
          <a:lstStyle/>
          <a:p>
            <a:r>
              <a:rPr lang="nl-NL" dirty="0" err="1">
                <a:solidFill>
                  <a:srgbClr val="005D00"/>
                </a:solidFill>
              </a:rPr>
              <a:t>ReDrive</a:t>
            </a:r>
            <a:r>
              <a:rPr lang="nl-NL" dirty="0">
                <a:solidFill>
                  <a:srgbClr val="005D00"/>
                </a:solidFill>
              </a:rPr>
              <a:t> in de praktijk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6E13E31-DD7D-F0BF-9CFB-04F101DD2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0"/>
            <a:ext cx="3861448" cy="1241846"/>
          </a:xfrm>
          <a:prstGeom prst="rect">
            <a:avLst/>
          </a:prstGeom>
        </p:spPr>
      </p:pic>
      <p:sp>
        <p:nvSpPr>
          <p:cNvPr id="3" name="Pijl: U-vormig 14">
            <a:extLst>
              <a:ext uri="{FF2B5EF4-FFF2-40B4-BE49-F238E27FC236}">
                <a16:creationId xmlns:a16="http://schemas.microsoft.com/office/drawing/2014/main" id="{01AD5AA0-03D4-44A5-815D-B5902A326018}"/>
              </a:ext>
            </a:extLst>
          </p:cNvPr>
          <p:cNvSpPr/>
          <p:nvPr/>
        </p:nvSpPr>
        <p:spPr>
          <a:xfrm>
            <a:off x="-3404373" y="4196432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Pijl: U-vormig 14">
            <a:extLst>
              <a:ext uri="{FF2B5EF4-FFF2-40B4-BE49-F238E27FC236}">
                <a16:creationId xmlns:a16="http://schemas.microsoft.com/office/drawing/2014/main" id="{DEDA058A-4CC4-62EF-3AFD-8615E935B7A5}"/>
              </a:ext>
            </a:extLst>
          </p:cNvPr>
          <p:cNvSpPr/>
          <p:nvPr/>
        </p:nvSpPr>
        <p:spPr>
          <a:xfrm rot="5400000">
            <a:off x="8895624" y="-1815461"/>
            <a:ext cx="5725880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11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39A3C-1A71-8A2B-1B50-8AECA3A9E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D3DB421-434C-88FE-E5EE-50F22B446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974" y="2766218"/>
            <a:ext cx="7336052" cy="1325563"/>
          </a:xfrm>
        </p:spPr>
        <p:txBody>
          <a:bodyPr/>
          <a:lstStyle/>
          <a:p>
            <a:pPr marL="57150">
              <a:spcAft>
                <a:spcPts val="600"/>
              </a:spcAft>
            </a:pPr>
            <a:r>
              <a:rPr lang="en-US" dirty="0">
                <a:solidFill>
                  <a:srgbClr val="005D00"/>
                </a:solidFill>
              </a:rPr>
              <a:t>Vast </a:t>
            </a:r>
            <a:r>
              <a:rPr lang="en-US" dirty="0" err="1">
                <a:solidFill>
                  <a:srgbClr val="005D00"/>
                </a:solidFill>
              </a:rPr>
              <a:t>maandbedrag</a:t>
            </a:r>
            <a:r>
              <a:rPr lang="en-US" dirty="0">
                <a:solidFill>
                  <a:srgbClr val="005D00"/>
                </a:solidFill>
              </a:rPr>
              <a:t> per </a:t>
            </a:r>
            <a:r>
              <a:rPr lang="en-US" dirty="0" err="1">
                <a:solidFill>
                  <a:srgbClr val="005D00"/>
                </a:solidFill>
              </a:rPr>
              <a:t>voertuig</a:t>
            </a:r>
            <a:endParaRPr lang="en-US" dirty="0">
              <a:solidFill>
                <a:srgbClr val="005D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0153492-7116-6E70-C65F-1E3521DAE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0"/>
            <a:ext cx="3861448" cy="1241846"/>
          </a:xfrm>
          <a:prstGeom prst="rect">
            <a:avLst/>
          </a:prstGeom>
        </p:spPr>
      </p:pic>
      <p:sp>
        <p:nvSpPr>
          <p:cNvPr id="3" name="Pijl: U-vormig 14">
            <a:extLst>
              <a:ext uri="{FF2B5EF4-FFF2-40B4-BE49-F238E27FC236}">
                <a16:creationId xmlns:a16="http://schemas.microsoft.com/office/drawing/2014/main" id="{653B1579-42DE-B4F1-C608-26DD71855D63}"/>
              </a:ext>
            </a:extLst>
          </p:cNvPr>
          <p:cNvSpPr/>
          <p:nvPr/>
        </p:nvSpPr>
        <p:spPr>
          <a:xfrm rot="16200000">
            <a:off x="-2862940" y="2862941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Pijl: U-vormig 14">
            <a:extLst>
              <a:ext uri="{FF2B5EF4-FFF2-40B4-BE49-F238E27FC236}">
                <a16:creationId xmlns:a16="http://schemas.microsoft.com/office/drawing/2014/main" id="{CFAC9893-E7B3-D55F-5C52-791CA0249C7E}"/>
              </a:ext>
            </a:extLst>
          </p:cNvPr>
          <p:cNvSpPr/>
          <p:nvPr/>
        </p:nvSpPr>
        <p:spPr>
          <a:xfrm rot="9487329">
            <a:off x="8686509" y="-4299676"/>
            <a:ext cx="5725880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20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64</Words>
  <Application>Microsoft Macintosh PowerPoint</Application>
  <PresentationFormat>Breedbeeld</PresentationFormat>
  <Paragraphs>18</Paragraphs>
  <Slides>11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Kantoorthema</vt:lpstr>
      <vt:lpstr>PowerPoint-presentatie</vt:lpstr>
      <vt:lpstr>Ruben Mateboer Dean Raamsman Niek Berends Thijs Timmerman Mikail Ücek</vt:lpstr>
      <vt:lpstr>Wat doet ReDrive?</vt:lpstr>
      <vt:lpstr>PowerPoint-presentatie</vt:lpstr>
      <vt:lpstr>PowerPoint-presentatie</vt:lpstr>
      <vt:lpstr>PowerPoint-presentatie</vt:lpstr>
      <vt:lpstr>Enquête</vt:lpstr>
      <vt:lpstr>ReDrive in de praktijk</vt:lpstr>
      <vt:lpstr>Vast maandbedrag per voertuig</vt:lpstr>
      <vt:lpstr>Onderhoud en vervanging volledig ontzorgd</vt:lpstr>
      <vt:lpstr>Activatie en gebruiksstimulatie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Dean Raamsman (Stagiair)</dc:creator>
  <cp:lastModifiedBy>Dean Raamsman (Stagiair)</cp:lastModifiedBy>
  <cp:revision>3</cp:revision>
  <dcterms:created xsi:type="dcterms:W3CDTF">2026-05-05T20:18:03Z</dcterms:created>
  <dcterms:modified xsi:type="dcterms:W3CDTF">2026-05-07T06:55:44Z</dcterms:modified>
</cp:coreProperties>
</file>